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258" r:id="rId9"/>
    <p:sldId id="381" r:id="rId10"/>
    <p:sldId id="357" r:id="rId11"/>
    <p:sldId id="383" r:id="rId12"/>
    <p:sldId id="385" r:id="rId13"/>
    <p:sldId id="325" r:id="rId14"/>
    <p:sldId id="294" r:id="rId15"/>
    <p:sldId id="265" r:id="rId16"/>
    <p:sldId id="272" r:id="rId17"/>
    <p:sldId id="276" r:id="rId18"/>
    <p:sldId id="278" r:id="rId19"/>
    <p:sldId id="279" r:id="rId20"/>
    <p:sldId id="280" r:id="rId21"/>
    <p:sldId id="297" r:id="rId22"/>
    <p:sldId id="282" r:id="rId23"/>
    <p:sldId id="283" r:id="rId24"/>
    <p:sldId id="353" r:id="rId25"/>
    <p:sldId id="298" r:id="rId26"/>
    <p:sldId id="299" r:id="rId27"/>
    <p:sldId id="300" r:id="rId28"/>
    <p:sldId id="284" r:id="rId29"/>
    <p:sldId id="285" r:id="rId30"/>
    <p:sldId id="286" r:id="rId31"/>
    <p:sldId id="287" r:id="rId32"/>
    <p:sldId id="349" r:id="rId33"/>
    <p:sldId id="377" r:id="rId34"/>
    <p:sldId id="289" r:id="rId35"/>
    <p:sldId id="317" r:id="rId36"/>
    <p:sldId id="290" r:id="rId37"/>
    <p:sldId id="291" r:id="rId38"/>
    <p:sldId id="292" r:id="rId39"/>
    <p:sldId id="318" r:id="rId40"/>
    <p:sldId id="293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Open Sans" panose="020B0606030504020204" pitchFamily="3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82" d="100"/>
          <a:sy n="82" d="100"/>
        </p:scale>
        <p:origin x="7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0272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2344087"/>
            <a:ext cx="10744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seems that more and more every day we are hearing something about the vegan lifestyle.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713672"/>
            <a:ext cx="1036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 can actually really turn the modern masses off of the message.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713672"/>
            <a:ext cx="105402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Whether you want to learn more about veganism and what it means,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0673" y="1997839"/>
            <a:ext cx="9930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 you are seriously considering a vegan lifestyle and want a guide to help to show you the way, you have just come to the right place.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885643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802665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797748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the basics of going vegan and how it can benefit not only your body and mind, but also the world around us.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670" y="2792831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what veganism actually mean.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480138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 guided through all the questions you may have, and tools and resources will be provided for those questions this training may not address.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473714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even learn the difference between Vegetarianism and Veganism.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159514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also learn how to build new habits in your journey to beginning your new lifestyle.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933" y="685800"/>
            <a:ext cx="5078134" cy="594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286000"/>
            <a:ext cx="5297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a Vegan Lifestyle and Why Does It Matter?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1999" y="3192959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the Difference Between Vegetarianism and Veganism?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4096397"/>
            <a:ext cx="532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Staying Healthy While Living Vegan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61999" y="4999835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Protein, Protein, Protein!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564719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Old Habits Die Hard, Here’s How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7000" y="2286000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Identifying Your Values and Sticking To Them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4" y="3192958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Living Vegan Beyond The Food You Eat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4096397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Meal Planning and Preparation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5227" y="4661280"/>
            <a:ext cx="50964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Completing the Vegan Lifestyle With Exercise and Proper Hydration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675" y="2690336"/>
            <a:ext cx="9772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live a Cruelty Free Diet!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997839"/>
            <a:ext cx="10668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Most of us probably know somebody who is a vegetarian or a vegan, or who simply seem curious about the idea of going meat-free.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362200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conscientious about the origins of the products you use and the foods you eat.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228862"/>
            <a:ext cx="772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as animal friendly as possible.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633" y="3787748"/>
            <a:ext cx="82850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the world to avoid the inhumane practices utilized in order to feed the masses which cause needless suffering to animals.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6858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0894" y="5823739"/>
            <a:ext cx="8290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really want to start living a real Cruelty Free Lifestyle.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4959632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stop animal suffering by refusing to support the industries that allow it.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Going Vegan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936760"/>
            <a:ext cx="3263482" cy="4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Going Vegan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74262"/>
            <a:ext cx="5105400" cy="386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475" y="3036585"/>
            <a:ext cx="91630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exactly is the appeal?</a:t>
            </a:r>
            <a:endParaRPr lang="en-US" sz="4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Going Vegan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958" y="2133600"/>
            <a:ext cx="3608506" cy="453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500" y="2344087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living a Cruelty Free Diet by Going Vegan,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344087"/>
            <a:ext cx="11049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People go vegan for a number of reasons, most of which are very personal to them.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2362200"/>
            <a:ext cx="10172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 may find those who are very emotionally connected to their cause and seek…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2344087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inform and educate others on cruelty-free procedures so that their message can be heard.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20053" y="2551837"/>
            <a:ext cx="95518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Advocates of a vegan lifestyle can get a bad rap,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18297" y="1997839"/>
            <a:ext cx="107554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probably because it seems like a very extreme adjustment and some of the ways animals are treated can be truly heartbreaking.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647700" y="2344087"/>
            <a:ext cx="10896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vegans may take it upon themselves to try and force others to care or understand in ways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874</Words>
  <Application>Microsoft Office PowerPoint</Application>
  <PresentationFormat>Widescreen</PresentationFormat>
  <Paragraphs>62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Wingdings</vt:lpstr>
      <vt:lpstr>Calibri</vt:lpstr>
      <vt:lpstr>Arial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869</cp:revision>
  <dcterms:modified xsi:type="dcterms:W3CDTF">2019-08-08T20:56:00Z</dcterms:modified>
</cp:coreProperties>
</file>